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83"/>
    <p:restoredTop sz="94577"/>
  </p:normalViewPr>
  <p:slideViewPr>
    <p:cSldViewPr snapToGrid="0" snapToObjects="1">
      <p:cViewPr varScale="1">
        <p:scale>
          <a:sx n="174" d="100"/>
          <a:sy n="174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34AD6-F064-A146-9008-4992D09B5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A97232-9D92-6845-87A1-33DD813DB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D6C6D-C80F-E648-85C4-6E8CAF956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FCFAB-A251-F84F-933A-27F83659A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45234-1E97-104A-A1F5-9E0771162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1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FA3C2-E2E5-9E4E-857D-A39B70D6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9F0DB-DBF7-FB48-B7CC-0F1D03EA6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A1FE2-D3F7-664C-A2B9-1C195643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870F6-0841-6746-873A-D1D490E2B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2F668-55F5-4747-8A04-80BBCCBFD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55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FAAA5-D6B2-EE4A-A745-1B0F891DEA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8D5DA-1F95-754B-B53A-CEFFF6791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A2F7C-F295-3949-9405-5F05F38A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F675E-2A34-C04F-9AAC-A494DE44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38BE4-2996-8045-A063-49917483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30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A21D8-C0F7-8841-A6CE-B6608CC9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3E0B7-C0B0-0C42-B8D8-D30100B7E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C29A9-0799-D44B-8612-98AB07C75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61A2D-856F-5345-A9FD-0B7C19E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8804C-2B9A-6A4D-8D7C-27224C2C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1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73388-F696-3C43-B130-CA0CA2A2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0CFFE-14F9-CD41-92C7-27CEB1ED0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77B4F-B9D5-554A-832E-D076BE00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6AB20-B7AD-5D46-BCDE-76E74B4D1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B69AD-FC81-AB49-862D-21CDCC38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9D035-842E-AC4F-83BD-805DD44C3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661F-89D4-4F4B-A99F-E21F90F03D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FE5DD-469C-0342-B976-E93E63463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3AAD6-070D-9D46-AF23-F6EA94F37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E0968-1ACA-A741-BDDB-BB9512FE2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FAD22-B394-4C40-9997-EC89FC24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5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7CE0-FFE9-7648-B3A1-8BCAF6EE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4AB43-648D-EE44-8288-A87D63264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109CE-72B8-7747-9C77-B04E1AA20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28999E-7257-9A44-A9F9-A480DBB17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32942A-BA71-CA48-9E44-9DEDD22353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3C2E1A-10AF-E440-854E-6E2A08157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D90F63-0629-D249-9EAE-85C51096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133F44-B62E-644A-BD16-867A810C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89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EBBB-4001-684C-A9B4-BA96CD91E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B95761-3983-0341-9AA9-06BA2C42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427940-06FD-E34E-A076-E42965B41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61193-64AC-6E4F-945C-06C7B6260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2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4A18DC-5D29-9D4E-80D6-7242B427A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56F669-520F-B245-88B7-F7827A0AC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86AB4-3F4F-584E-9052-BDEF8EA02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02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BBE4-6E09-4A45-AF69-184315F20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DF545-541A-6345-A800-F444871F2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C319A-B13C-6346-B5FE-FA3FF23BE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6594D-F6E0-124C-8DDA-7554F6B66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A28A4-2ABA-1646-9160-76706BC6A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7BBBC-BC3A-B145-A01E-F05FEE31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23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81450-89B2-CB4F-9E81-BB23B038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18444E-823D-C742-BB4D-93815077D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C87E6-E30E-6644-A021-B040220BD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FC8A9-93A5-E747-ACBA-A74D4277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9C7E8-230E-4F41-B314-C6EB5DAC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4EA7-BD59-8A42-919A-46F39DE5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7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A647E-4554-204C-A6F8-F7FDBDDB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954BF-C705-0142-BD69-3829EFD72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143E8-1AE0-BD4F-8B01-C72C2A224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59072-C413-B340-ACBA-4D4A35580725}" type="datetimeFigureOut">
              <a:rPr lang="en-US" smtClean="0"/>
              <a:t>3/3/18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68EEA-5203-D642-880C-4E63AC80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B9427-4569-724E-8E84-0CD67435C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09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FdmxCZ" TargetMode="External"/><Relationship Id="rId2" Type="http://schemas.openxmlformats.org/officeDocument/2006/relationships/hyperlink" Target="http://bit.ly/2teAz5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2CWbegg" TargetMode="External"/><Relationship Id="rId4" Type="http://schemas.openxmlformats.org/officeDocument/2006/relationships/hyperlink" Target="http://bit.ly/2H0yVXB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v.org/" TargetMode="External"/><Relationship Id="rId2" Type="http://schemas.openxmlformats.org/officeDocument/2006/relationships/hyperlink" Target="http://www.ro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gif"/><Relationship Id="rId5" Type="http://schemas.openxmlformats.org/officeDocument/2006/relationships/hyperlink" Target="http://bit.ly/2FOnx1f" TargetMode="External"/><Relationship Id="rId4" Type="http://schemas.openxmlformats.org/officeDocument/2006/relationships/hyperlink" Target="http://bit.ly/2F9tpk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x4.io/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2FOnx1f" TargetMode="External"/><Relationship Id="rId4" Type="http://schemas.openxmlformats.org/officeDocument/2006/relationships/hyperlink" Target="https://opencv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rla.org/" TargetMode="External"/><Relationship Id="rId7" Type="http://schemas.openxmlformats.org/officeDocument/2006/relationships/image" Target="../media/image7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hyperlink" Target="https://unity3d.com/" TargetMode="External"/><Relationship Id="rId4" Type="http://schemas.openxmlformats.org/officeDocument/2006/relationships/hyperlink" Target="http://bit.ly/2oKNKFY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H0JWrV" TargetMode="External"/><Relationship Id="rId2" Type="http://schemas.openxmlformats.org/officeDocument/2006/relationships/hyperlink" Target="http://bit.ly/2ozZ6fV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2GZTBPe" TargetMode="External"/><Relationship Id="rId4" Type="http://schemas.openxmlformats.org/officeDocument/2006/relationships/hyperlink" Target="http://bit.ly/2FfqZV9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flask.pocoo.org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6C89EB-692F-C344-A7F3-855BD2D8890C}"/>
              </a:ext>
            </a:extLst>
          </p:cNvPr>
          <p:cNvSpPr txBox="1"/>
          <p:nvPr/>
        </p:nvSpPr>
        <p:spPr>
          <a:xfrm>
            <a:off x="477078" y="174927"/>
            <a:ext cx="11251096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We will be doing a 1-hour “Git Walkthrough” live event on March 8, 2018 at 6:00 pm CST (7:00 pm EST). You do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not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have to register for this. We will use GitHub Desktop and the Terminal to push a change to a repo. The video is public on the channel here: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http://bit.ly/2teAz5x</a:t>
            </a:r>
            <a:b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If you have any feedback on how to improve this workshop or future workshops in the future, feel free to leave a comment on GitHub here: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http://bit.ly/2FdmxCZ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. (You can also use the other feedback methods also).</a:t>
            </a: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 name of the next workshops (early Fall 2018) has been changed to “IIoT and Cloud Computing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Walkthrough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”. Repo: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http://bit.ly/2H0yVXB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 name of the first machine learning workshop (late Fall 2018) has been changed to “Machine Learning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Walkthrough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”. Repo: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http://bit.ly/2CWbegg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373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0B1949-D8EC-674B-9253-402E803D7001}"/>
              </a:ext>
            </a:extLst>
          </p:cNvPr>
          <p:cNvSpPr txBox="1"/>
          <p:nvPr/>
        </p:nvSpPr>
        <p:spPr>
          <a:xfrm>
            <a:off x="280092" y="271973"/>
            <a:ext cx="351410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Robot Operating System</a:t>
            </a:r>
            <a:b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http://www.ros.org/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OpenCV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https://opencv.org/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CUDA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http://bit.ly/2F9tpkH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NVIDIA Jetson Boards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http://bit.ly/2FOnx1f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F9A61-D70E-4A44-8979-3ED10A3ADB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4313" y="1443318"/>
            <a:ext cx="840827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400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8E5AD0-34A6-8943-AD75-CBB89BC30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504" y="1351722"/>
            <a:ext cx="9384306" cy="52786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349903-63E3-3347-BEAB-D1CF35D3873D}"/>
              </a:ext>
            </a:extLst>
          </p:cNvPr>
          <p:cNvSpPr/>
          <p:nvPr/>
        </p:nvSpPr>
        <p:spPr>
          <a:xfrm>
            <a:off x="365231" y="485231"/>
            <a:ext cx="5192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PX4 – Flight Stack and Autonomous Middleware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http://px4.io/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554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520C04-0E53-BE4C-8BEB-1D13E0B96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9932"/>
            <a:ext cx="6494238" cy="4377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6F564B-DD5C-864F-829E-B04F4B190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435" y="2926603"/>
            <a:ext cx="6350000" cy="35687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4EE8AE-7B09-1944-8F62-6E459F2B8432}"/>
              </a:ext>
            </a:extLst>
          </p:cNvPr>
          <p:cNvSpPr/>
          <p:nvPr/>
        </p:nvSpPr>
        <p:spPr>
          <a:xfrm>
            <a:off x="6848725" y="587222"/>
            <a:ext cx="409227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</a:rPr>
              <a:t>OpenCV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https://opencv.org/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NVIDIA Jetson Boards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http://bit.ly/2FOnx1f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526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972C5BB-7478-F243-BBB9-145FA5DB2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36" y="46506"/>
            <a:ext cx="5973856" cy="33071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962320-3BF5-1B4F-824D-8868870E9391}"/>
              </a:ext>
            </a:extLst>
          </p:cNvPr>
          <p:cNvSpPr/>
          <p:nvPr/>
        </p:nvSpPr>
        <p:spPr>
          <a:xfrm>
            <a:off x="180585" y="3441680"/>
            <a:ext cx="341340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CARLA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http://www.carla.org/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Udacity Self-Driving Simulator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http://bit.ly/2oKNKFY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Unity</a:t>
            </a:r>
          </a:p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https://unity3d.com/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BCDCE9-1E69-CF4B-AD67-D6BD0DDD43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3990" y="2545976"/>
            <a:ext cx="7228737" cy="39982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484178-8688-7441-8262-2E48E7B9C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1434" y="207111"/>
            <a:ext cx="5065057" cy="28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2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9D32FC9-F7B8-1A4C-B395-71BA467280FC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Today’s Do-It-Yourself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1D583-975B-0E49-8E85-65AB109DD295}"/>
              </a:ext>
            </a:extLst>
          </p:cNvPr>
          <p:cNvSpPr txBox="1"/>
          <p:nvPr/>
        </p:nvSpPr>
        <p:spPr>
          <a:xfrm>
            <a:off x="811033" y="2210464"/>
            <a:ext cx="1058318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NumPy Puzzles (for Data Analytics and Machine Learning):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http://bit.ly/2ozZ6fV</a:t>
            </a:r>
            <a:b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b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(NumPy Tutorials: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http://bit.ly/2H0JWrV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http://bit.ly/2FfqZV9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)</a:t>
            </a:r>
            <a:b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Model a CNC Machine Tool: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http://bit.ly/2GZTBPe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52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C4E023-4EF0-B646-8E0C-AE66ED350273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Tomorrows’s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 Do-It-Yourself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B26CA-A831-1340-8786-C37CD25B6BC3}"/>
              </a:ext>
            </a:extLst>
          </p:cNvPr>
          <p:cNvSpPr txBox="1"/>
          <p:nvPr/>
        </p:nvSpPr>
        <p:spPr>
          <a:xfrm>
            <a:off x="596348" y="2401295"/>
            <a:ext cx="105831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REST API Example in Django (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https://www.djangoproject.com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and/or Flask (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</a:t>
            </a:r>
            <a:r>
              <a:rPr lang="en-US" sz="3200" dirty="0" err="1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flask.pocoo.org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222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174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Roboto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2018-03-03T13:22:23Z</dcterms:created>
  <dcterms:modified xsi:type="dcterms:W3CDTF">2018-03-03T15:13:04Z</dcterms:modified>
</cp:coreProperties>
</file>

<file path=docProps/thumbnail.jpeg>
</file>